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2" r:id="rId1"/>
  </p:sldMasterIdLst>
  <p:sldIdLst>
    <p:sldId id="256" r:id="rId2"/>
    <p:sldId id="260" r:id="rId3"/>
    <p:sldId id="269" r:id="rId4"/>
    <p:sldId id="27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4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smtClean="0"/>
              <a:pPr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5582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127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903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017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0240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546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105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014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211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516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12/12/2018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9561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smtClean="0"/>
              <a:pPr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000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46000">
              <a:schemeClr val="bg2">
                <a:lumMod val="20000"/>
                <a:lumOff val="8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Portale argo – </a:t>
            </a:r>
            <a:r>
              <a:rPr lang="it-IT" dirty="0" err="1" smtClean="0"/>
              <a:t>menu’</a:t>
            </a:r>
            <a:r>
              <a:rPr lang="it-IT" dirty="0" smtClean="0"/>
              <a:t> </a:t>
            </a:r>
            <a:r>
              <a:rPr lang="it-IT" dirty="0" smtClean="0"/>
              <a:t>registri</a:t>
            </a:r>
            <a:endParaRPr lang="it-IT" dirty="0"/>
          </a:p>
        </p:txBody>
      </p:sp>
      <p:sp>
        <p:nvSpPr>
          <p:cNvPr id="22" name="Sottotitolo 2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Funzionalità </a:t>
            </a:r>
            <a:r>
              <a:rPr lang="it-IT" dirty="0" smtClean="0"/>
              <a:t>Data compiti per casa</a:t>
            </a:r>
            <a:endParaRPr lang="it-IT" dirty="0"/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 rotWithShape="1">
          <a:blip r:embed="rId2"/>
          <a:srcRect l="14526" t="8681" r="15308" b="18105"/>
          <a:stretch/>
        </p:blipFill>
        <p:spPr>
          <a:xfrm>
            <a:off x="457200" y="348344"/>
            <a:ext cx="6618513" cy="3882720"/>
          </a:xfrm>
          <a:prstGeom prst="rect">
            <a:avLst/>
          </a:prstGeom>
        </p:spPr>
      </p:pic>
      <p:sp>
        <p:nvSpPr>
          <p:cNvPr id="24" name="Ovale 23"/>
          <p:cNvSpPr/>
          <p:nvPr/>
        </p:nvSpPr>
        <p:spPr>
          <a:xfrm>
            <a:off x="4194628" y="968904"/>
            <a:ext cx="1190171" cy="12192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5" name="Immagine 24"/>
          <p:cNvPicPr>
            <a:picLocks noChangeAspect="1"/>
          </p:cNvPicPr>
          <p:nvPr/>
        </p:nvPicPr>
        <p:blipFill rotWithShape="1">
          <a:blip r:embed="rId3"/>
          <a:srcRect t="18601" r="85920" b="20090"/>
          <a:stretch/>
        </p:blipFill>
        <p:spPr>
          <a:xfrm>
            <a:off x="8853715" y="1"/>
            <a:ext cx="1831976" cy="4484914"/>
          </a:xfrm>
          <a:prstGeom prst="rect">
            <a:avLst/>
          </a:prstGeom>
        </p:spPr>
      </p:pic>
      <p:sp>
        <p:nvSpPr>
          <p:cNvPr id="26" name="Rettangolo 25"/>
          <p:cNvSpPr/>
          <p:nvPr/>
        </p:nvSpPr>
        <p:spPr>
          <a:xfrm>
            <a:off x="8911771" y="3251200"/>
            <a:ext cx="638629" cy="638629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26"/>
          <p:cNvSpPr/>
          <p:nvPr/>
        </p:nvSpPr>
        <p:spPr>
          <a:xfrm>
            <a:off x="9695541" y="3265714"/>
            <a:ext cx="638629" cy="638629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34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3598672" cy="106941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sz="2800" dirty="0" smtClean="0"/>
              <a:t>Scadenza compiti assegnati</a:t>
            </a:r>
            <a:endParaRPr lang="it-IT" sz="2800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1024128" y="1654630"/>
            <a:ext cx="3598672" cy="4649716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Consente </a:t>
            </a:r>
            <a:r>
              <a:rPr lang="it-IT" dirty="0" smtClean="0"/>
              <a:t>di impostare la data di riferimento dei compiti assegnati.</a:t>
            </a:r>
          </a:p>
          <a:p>
            <a:pPr marL="0" indent="0">
              <a:buNone/>
            </a:pPr>
            <a:r>
              <a:rPr lang="it-IT" dirty="0" smtClean="0"/>
              <a:t>Utile soprattutto per chi insegna più materie, ma non solo…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Permette di «spostare» i compiti da un giorno all’altro</a:t>
            </a:r>
          </a:p>
          <a:p>
            <a:pPr marL="0" indent="0">
              <a:buNone/>
            </a:pPr>
            <a:r>
              <a:rPr lang="it-IT" dirty="0" smtClean="0"/>
              <a:t>Evita le incertezze nello studio a casa di alunni e genitori</a:t>
            </a:r>
            <a:endParaRPr lang="it-IT" dirty="0" smtClean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2209" y="652345"/>
            <a:ext cx="6514166" cy="5652000"/>
          </a:xfrm>
          <a:prstGeom prst="rect">
            <a:avLst/>
          </a:prstGeom>
        </p:spPr>
      </p:pic>
      <p:sp>
        <p:nvSpPr>
          <p:cNvPr id="4" name="Rettangolo arrotondato 3"/>
          <p:cNvSpPr/>
          <p:nvPr/>
        </p:nvSpPr>
        <p:spPr>
          <a:xfrm>
            <a:off x="7480300" y="5245100"/>
            <a:ext cx="330200" cy="3175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107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3598672" cy="106941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sz="2800" dirty="0" smtClean="0"/>
              <a:t>Scadenza compiti assegnati</a:t>
            </a:r>
            <a:endParaRPr lang="it-IT" sz="2800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1024128" y="1654630"/>
            <a:ext cx="3598672" cy="4649716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Impostare la data a cui si riferiscono i compiti</a:t>
            </a:r>
            <a:endParaRPr lang="it-IT" dirty="0" smtClean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801" y="585216"/>
            <a:ext cx="6591300" cy="5718922"/>
          </a:xfrm>
          <a:prstGeom prst="rect">
            <a:avLst/>
          </a:prstGeom>
        </p:spPr>
      </p:pic>
      <p:sp>
        <p:nvSpPr>
          <p:cNvPr id="4" name="Rettangolo arrotondato 3"/>
          <p:cNvSpPr/>
          <p:nvPr/>
        </p:nvSpPr>
        <p:spPr>
          <a:xfrm>
            <a:off x="6629400" y="2679700"/>
            <a:ext cx="2425700" cy="2667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7170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3598672" cy="106941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sz="2800" dirty="0" smtClean="0"/>
              <a:t>Scadenza compiti assegnati</a:t>
            </a:r>
            <a:endParaRPr lang="it-IT" sz="2800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1024128" y="1654630"/>
            <a:ext cx="3598672" cy="4649716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Come si vede nella seconda immagine, il sistema aggiunge tra parentesi la data dei compiti</a:t>
            </a:r>
            <a:endParaRPr lang="it-IT" dirty="0" smtClean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0"/>
          <a:stretch/>
        </p:blipFill>
        <p:spPr>
          <a:xfrm>
            <a:off x="4779772" y="585217"/>
            <a:ext cx="2880000" cy="571398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02"/>
          <a:stretch/>
        </p:blipFill>
        <p:spPr>
          <a:xfrm>
            <a:off x="8015037" y="585217"/>
            <a:ext cx="2880000" cy="5739383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6134100" y="2133600"/>
            <a:ext cx="1422400" cy="2159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6134100" y="3871538"/>
            <a:ext cx="1422400" cy="2159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6134100" y="4711700"/>
            <a:ext cx="1422400" cy="2159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6032500" y="5609476"/>
            <a:ext cx="1524000" cy="194424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9283699" y="2082800"/>
            <a:ext cx="1611337" cy="2667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9378167" y="2876550"/>
            <a:ext cx="1422400" cy="2159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9403567" y="4648200"/>
            <a:ext cx="1422400" cy="2159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9378167" y="5393576"/>
            <a:ext cx="1422400" cy="2159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8242300" y="3746500"/>
            <a:ext cx="1625600" cy="158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63634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e">
  <a:themeElements>
    <a:clrScheme name="Integrale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e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567</TotalTime>
  <Words>90</Words>
  <Application>Microsoft Office PowerPoint</Application>
  <PresentationFormat>Widescreen</PresentationFormat>
  <Paragraphs>11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Tw Cen MT</vt:lpstr>
      <vt:lpstr>Tw Cen MT Condensed</vt:lpstr>
      <vt:lpstr>Wingdings 3</vt:lpstr>
      <vt:lpstr>Integrale</vt:lpstr>
      <vt:lpstr>Portale argo – menu’ registri</vt:lpstr>
      <vt:lpstr>Scadenza compiti assegnati</vt:lpstr>
      <vt:lpstr>Scadenza compiti assegnati</vt:lpstr>
      <vt:lpstr>Scadenza compiti assegnati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Portale argo – menu’ didattica/tabelle</dc:title>
  <dc:creator>enrico Megna</dc:creator>
  <cp:lastModifiedBy>enrico Megna</cp:lastModifiedBy>
  <cp:revision>14</cp:revision>
  <dcterms:created xsi:type="dcterms:W3CDTF">2018-12-10T16:37:33Z</dcterms:created>
  <dcterms:modified xsi:type="dcterms:W3CDTF">2018-12-12T13:57:01Z</dcterms:modified>
</cp:coreProperties>
</file>